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71" r:id="rId2"/>
    <p:sldId id="273" r:id="rId3"/>
    <p:sldId id="272" r:id="rId4"/>
    <p:sldId id="270" r:id="rId5"/>
    <p:sldId id="264" r:id="rId6"/>
    <p:sldId id="268" r:id="rId7"/>
    <p:sldId id="267" r:id="rId8"/>
    <p:sldId id="266" r:id="rId9"/>
    <p:sldId id="265" r:id="rId10"/>
    <p:sldId id="263" r:id="rId11"/>
    <p:sldId id="261" r:id="rId12"/>
    <p:sldId id="262" r:id="rId13"/>
    <p:sldId id="260" r:id="rId14"/>
    <p:sldId id="259" r:id="rId15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3BE"/>
    <a:srgbClr val="F06E01"/>
    <a:srgbClr val="874C2A"/>
    <a:srgbClr val="001150"/>
    <a:srgbClr val="CB9CF6"/>
    <a:srgbClr val="45464A"/>
    <a:srgbClr val="00042E"/>
    <a:srgbClr val="0F0D2D"/>
    <a:srgbClr val="0D1229"/>
    <a:srgbClr val="000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256" autoAdjust="0"/>
  </p:normalViewPr>
  <p:slideViewPr>
    <p:cSldViewPr snapToGrid="0">
      <p:cViewPr>
        <p:scale>
          <a:sx n="50" d="100"/>
          <a:sy n="50" d="100"/>
        </p:scale>
        <p:origin x="223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6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04/09/2020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svg"/><Relationship Id="rId1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6.svg"/><Relationship Id="rId10" Type="http://schemas.openxmlformats.org/officeDocument/2006/relationships/image" Target="../media/image3.png"/><Relationship Id="rId19" Type="http://schemas.openxmlformats.org/officeDocument/2006/relationships/image" Target="../media/image40.sv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21.jpeg"/><Relationship Id="rId10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13.png"/><Relationship Id="rId10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2.jpeg"/><Relationship Id="rId5" Type="http://schemas.openxmlformats.org/officeDocument/2006/relationships/image" Target="../media/image3.png"/><Relationship Id="rId10" Type="http://schemas.openxmlformats.org/officeDocument/2006/relationships/image" Target="../media/image21.jpeg"/><Relationship Id="rId4" Type="http://schemas.openxmlformats.org/officeDocument/2006/relationships/image" Target="../media/image2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7.svg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9.svg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2.jpe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244600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Mining Causa </a:t>
            </a:r>
            <a:r>
              <a:rPr lang="pt-BR" sz="2800" b="1" dirty="0" err="1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28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pt-BR" sz="2000" b="1" dirty="0">
                <a:solidFill>
                  <a:srgbClr val="02C3B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Ressarcimento</a:t>
            </a:r>
            <a:endParaRPr lang="pt-BR" sz="2800" b="1" dirty="0">
              <a:solidFill>
                <a:srgbClr val="02C3B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Ressarcimento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3" name="Retângulo: Cantos Arredondados 152">
            <a:extLst>
              <a:ext uri="{FF2B5EF4-FFF2-40B4-BE49-F238E27FC236}">
                <a16:creationId xmlns:a16="http://schemas.microsoft.com/office/drawing/2014/main" id="{83863301-3783-4D96-82D7-9F339D72F869}"/>
              </a:ext>
            </a:extLst>
          </p:cNvPr>
          <p:cNvSpPr/>
          <p:nvPr/>
        </p:nvSpPr>
        <p:spPr>
          <a:xfrm>
            <a:off x="41970" y="1391201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368C52E-88CF-4236-AD57-A7748FF1E8F6}"/>
              </a:ext>
            </a:extLst>
          </p:cNvPr>
          <p:cNvSpPr txBox="1"/>
          <p:nvPr/>
        </p:nvSpPr>
        <p:spPr>
          <a:xfrm>
            <a:off x="443634" y="141264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5F9BA86F-CFF6-4236-969A-B2B858AB3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1" y="1443120"/>
            <a:ext cx="324443" cy="324443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1BFB9E1-4F5B-4FBE-9DB8-E4FAE8041EF9}"/>
              </a:ext>
            </a:extLst>
          </p:cNvPr>
          <p:cNvSpPr txBox="1"/>
          <p:nvPr/>
        </p:nvSpPr>
        <p:spPr>
          <a:xfrm>
            <a:off x="443635" y="157494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1DD1E0F-79E9-4EA9-8CDC-B4A7FE7DFB54}"/>
              </a:ext>
            </a:extLst>
          </p:cNvPr>
          <p:cNvSpPr/>
          <p:nvPr/>
        </p:nvSpPr>
        <p:spPr>
          <a:xfrm>
            <a:off x="7897481" y="1391201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0CAAD-1924-4CF0-AEB2-778163F49AC2}"/>
              </a:ext>
            </a:extLst>
          </p:cNvPr>
          <p:cNvSpPr txBox="1"/>
          <p:nvPr/>
        </p:nvSpPr>
        <p:spPr>
          <a:xfrm>
            <a:off x="8257175" y="1421121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Ressarcimento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BC2DAE-7DD5-4F94-B73E-C77103AF2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91" y="1443120"/>
            <a:ext cx="324443" cy="32444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B9C8BBC-3222-4B3E-9363-96DD85A5FC43}"/>
              </a:ext>
            </a:extLst>
          </p:cNvPr>
          <p:cNvSpPr/>
          <p:nvPr/>
        </p:nvSpPr>
        <p:spPr>
          <a:xfrm>
            <a:off x="7897481" y="1882320"/>
            <a:ext cx="964579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71BC15F-AEA6-4CFB-9127-7330F3F9C4A1}"/>
              </a:ext>
            </a:extLst>
          </p:cNvPr>
          <p:cNvSpPr/>
          <p:nvPr/>
        </p:nvSpPr>
        <p:spPr>
          <a:xfrm>
            <a:off x="8900577" y="1884602"/>
            <a:ext cx="2201763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 descr="Seta circular">
            <a:extLst>
              <a:ext uri="{FF2B5EF4-FFF2-40B4-BE49-F238E27FC236}">
                <a16:creationId xmlns:a16="http://schemas.microsoft.com/office/drawing/2014/main" id="{732EED70-3B5C-467A-84FF-C6758A7E1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9019" y="1689639"/>
            <a:ext cx="1182240" cy="118224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3A852E-6AE8-41DC-BDCB-D8B00ECE34A0}"/>
              </a:ext>
            </a:extLst>
          </p:cNvPr>
          <p:cNvSpPr txBox="1"/>
          <p:nvPr/>
        </p:nvSpPr>
        <p:spPr>
          <a:xfrm>
            <a:off x="8957566" y="2443639"/>
            <a:ext cx="2014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Solicitações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5649D-5892-4C9D-8090-FC60A41E0B24}"/>
              </a:ext>
            </a:extLst>
          </p:cNvPr>
          <p:cNvSpPr txBox="1"/>
          <p:nvPr/>
        </p:nvSpPr>
        <p:spPr>
          <a:xfrm>
            <a:off x="11332237" y="1612273"/>
            <a:ext cx="608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BF11690-FBB4-4E5E-A5F8-8966DD9E62E8}"/>
              </a:ext>
            </a:extLst>
          </p:cNvPr>
          <p:cNvSpPr/>
          <p:nvPr/>
        </p:nvSpPr>
        <p:spPr>
          <a:xfrm>
            <a:off x="7897481" y="2738311"/>
            <a:ext cx="964579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92EA9DE-5DC3-414C-8D9E-C0B91250E35E}"/>
              </a:ext>
            </a:extLst>
          </p:cNvPr>
          <p:cNvSpPr/>
          <p:nvPr/>
        </p:nvSpPr>
        <p:spPr>
          <a:xfrm>
            <a:off x="8900577" y="2740593"/>
            <a:ext cx="2201763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Gráfico 32" descr="Seta circular">
            <a:extLst>
              <a:ext uri="{FF2B5EF4-FFF2-40B4-BE49-F238E27FC236}">
                <a16:creationId xmlns:a16="http://schemas.microsoft.com/office/drawing/2014/main" id="{5E2A650E-B611-462C-B171-D3C9C5E05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9019" y="2545630"/>
            <a:ext cx="1182240" cy="118224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19468BF-AB0D-4185-A9F1-31A44F8D9E1F}"/>
              </a:ext>
            </a:extLst>
          </p:cNvPr>
          <p:cNvSpPr txBox="1"/>
          <p:nvPr/>
        </p:nvSpPr>
        <p:spPr>
          <a:xfrm>
            <a:off x="8957566" y="3299630"/>
            <a:ext cx="2014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 Total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3F19475-D533-49D6-AA93-2D1E45688E7D}"/>
              </a:ext>
            </a:extLst>
          </p:cNvPr>
          <p:cNvSpPr/>
          <p:nvPr/>
        </p:nvSpPr>
        <p:spPr>
          <a:xfrm>
            <a:off x="7897481" y="3597770"/>
            <a:ext cx="964579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26FB6C9F-243C-4E32-8FA0-6B7D6699CAD7}"/>
              </a:ext>
            </a:extLst>
          </p:cNvPr>
          <p:cNvSpPr/>
          <p:nvPr/>
        </p:nvSpPr>
        <p:spPr>
          <a:xfrm>
            <a:off x="8900577" y="3600052"/>
            <a:ext cx="2201763" cy="807540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Gráfico 40" descr="Seta circular">
            <a:extLst>
              <a:ext uri="{FF2B5EF4-FFF2-40B4-BE49-F238E27FC236}">
                <a16:creationId xmlns:a16="http://schemas.microsoft.com/office/drawing/2014/main" id="{F4424F44-8171-493D-8BEE-7923BCDE5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9019" y="3405089"/>
            <a:ext cx="1182240" cy="118224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89DE1F3-FE97-45F1-BAEE-FD99BE4333C8}"/>
              </a:ext>
            </a:extLst>
          </p:cNvPr>
          <p:cNvSpPr txBox="1"/>
          <p:nvPr/>
        </p:nvSpPr>
        <p:spPr>
          <a:xfrm>
            <a:off x="8957566" y="4159089"/>
            <a:ext cx="2014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Ticket Médio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B0C74F-DB7B-4895-9E02-0FD3DF0F8BE6}"/>
              </a:ext>
            </a:extLst>
          </p:cNvPr>
          <p:cNvSpPr txBox="1"/>
          <p:nvPr/>
        </p:nvSpPr>
        <p:spPr>
          <a:xfrm>
            <a:off x="8263051" y="1585562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AD00A81A-D446-4390-9EE1-5F9B9372E431}"/>
              </a:ext>
            </a:extLst>
          </p:cNvPr>
          <p:cNvSpPr/>
          <p:nvPr/>
        </p:nvSpPr>
        <p:spPr>
          <a:xfrm>
            <a:off x="41970" y="4550731"/>
            <a:ext cx="4252547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BDBBCE-BF91-4CCF-869E-737A23500671}"/>
              </a:ext>
            </a:extLst>
          </p:cNvPr>
          <p:cNvSpPr txBox="1"/>
          <p:nvPr/>
        </p:nvSpPr>
        <p:spPr>
          <a:xfrm>
            <a:off x="401664" y="4580651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Volumetria das Causas Raízes (Clusters)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7B2D5A8C-5C05-4194-9419-B9BC05D1E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" y="4602650"/>
            <a:ext cx="324443" cy="32444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71FDC-2C64-480A-AD2A-3C38FDD5EC1C}"/>
              </a:ext>
            </a:extLst>
          </p:cNvPr>
          <p:cNvSpPr txBox="1"/>
          <p:nvPr/>
        </p:nvSpPr>
        <p:spPr>
          <a:xfrm>
            <a:off x="407540" y="4745092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Números referentes ao mês de atualização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CF607A59-9B19-4AD8-A83B-379561EB9F16}"/>
              </a:ext>
            </a:extLst>
          </p:cNvPr>
          <p:cNvSpPr/>
          <p:nvPr/>
        </p:nvSpPr>
        <p:spPr>
          <a:xfrm>
            <a:off x="4336487" y="4550731"/>
            <a:ext cx="7813541" cy="439200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9AB6738-A148-4A16-8D8B-9A87212EEFBC}"/>
              </a:ext>
            </a:extLst>
          </p:cNvPr>
          <p:cNvSpPr txBox="1"/>
          <p:nvPr/>
        </p:nvSpPr>
        <p:spPr>
          <a:xfrm>
            <a:off x="4738151" y="4572170"/>
            <a:ext cx="321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WordCloud</a:t>
            </a:r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Causa </a:t>
            </a:r>
            <a:r>
              <a:rPr lang="pt-BR" sz="12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Raíz</a:t>
            </a:r>
            <a:endParaRPr lang="pt-BR" sz="12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4A2EB568-0BFF-482F-9E64-239133D1C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08" y="4602650"/>
            <a:ext cx="324443" cy="324443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2B56F96C-F6D3-4856-B489-D7D4042291C6}"/>
              </a:ext>
            </a:extLst>
          </p:cNvPr>
          <p:cNvSpPr txBox="1"/>
          <p:nvPr/>
        </p:nvSpPr>
        <p:spPr>
          <a:xfrm>
            <a:off x="4738152" y="4734475"/>
            <a:ext cx="3069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os controles ao lado para modificar a nuvem</a:t>
            </a:r>
          </a:p>
        </p:txBody>
      </p:sp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2446000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3" y="43520"/>
            <a:ext cx="7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 Trabalhista | </a:t>
            </a:r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</a:t>
            </a:r>
            <a:endParaRPr lang="pt-BR" sz="2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5D1AF5E-C23D-43D5-8D6C-27DA117336B0}"/>
              </a:ext>
            </a:extLst>
          </p:cNvPr>
          <p:cNvSpPr/>
          <p:nvPr/>
        </p:nvSpPr>
        <p:spPr>
          <a:xfrm>
            <a:off x="41970" y="1920844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8D5C8F-AD42-483A-A665-8A01CE6B6BC6}"/>
              </a:ext>
            </a:extLst>
          </p:cNvPr>
          <p:cNvSpPr/>
          <p:nvPr/>
        </p:nvSpPr>
        <p:spPr>
          <a:xfrm>
            <a:off x="206394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F752808-552A-434D-8957-71BDEACE7B60}"/>
              </a:ext>
            </a:extLst>
          </p:cNvPr>
          <p:cNvSpPr/>
          <p:nvPr/>
        </p:nvSpPr>
        <p:spPr>
          <a:xfrm>
            <a:off x="408591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6AD9FFD-79CA-4961-BFC0-ACB23867A4B7}"/>
              </a:ext>
            </a:extLst>
          </p:cNvPr>
          <p:cNvSpPr/>
          <p:nvPr/>
        </p:nvSpPr>
        <p:spPr>
          <a:xfrm>
            <a:off x="610788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728B8BA-A7F1-43BD-A34A-060B0CDD970A}"/>
              </a:ext>
            </a:extLst>
          </p:cNvPr>
          <p:cNvSpPr/>
          <p:nvPr/>
        </p:nvSpPr>
        <p:spPr>
          <a:xfrm>
            <a:off x="812985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135346A-12DD-42BB-9004-D121D02BB3BF}"/>
              </a:ext>
            </a:extLst>
          </p:cNvPr>
          <p:cNvSpPr/>
          <p:nvPr/>
        </p:nvSpPr>
        <p:spPr>
          <a:xfrm>
            <a:off x="10151820" y="1920843"/>
            <a:ext cx="1980000" cy="2413031"/>
          </a:xfrm>
          <a:prstGeom prst="roundRect">
            <a:avLst>
              <a:gd name="adj" fmla="val 3904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9051F51-2053-44CB-B3B1-FC4993433780}"/>
              </a:ext>
            </a:extLst>
          </p:cNvPr>
          <p:cNvSpPr/>
          <p:nvPr/>
        </p:nvSpPr>
        <p:spPr>
          <a:xfrm>
            <a:off x="4197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9706DC-32C1-4E31-B066-585589E4D31D}"/>
              </a:ext>
            </a:extLst>
          </p:cNvPr>
          <p:cNvSpPr/>
          <p:nvPr/>
        </p:nvSpPr>
        <p:spPr>
          <a:xfrm>
            <a:off x="206543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9706A0E-6A5F-4436-82EF-777E2A92909A}"/>
              </a:ext>
            </a:extLst>
          </p:cNvPr>
          <p:cNvSpPr/>
          <p:nvPr/>
        </p:nvSpPr>
        <p:spPr>
          <a:xfrm>
            <a:off x="4088900" y="1451537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7EF26A-1B8D-44F7-A773-BA58BFAEF5C3}"/>
              </a:ext>
            </a:extLst>
          </p:cNvPr>
          <p:cNvSpPr/>
          <p:nvPr/>
        </p:nvSpPr>
        <p:spPr>
          <a:xfrm>
            <a:off x="6112365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1257C76-E844-40E2-8852-F847EC80F43D}"/>
              </a:ext>
            </a:extLst>
          </p:cNvPr>
          <p:cNvSpPr/>
          <p:nvPr/>
        </p:nvSpPr>
        <p:spPr>
          <a:xfrm>
            <a:off x="8135830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07846C4D-DDFF-4B2C-B399-A4ED75B93D5E}"/>
              </a:ext>
            </a:extLst>
          </p:cNvPr>
          <p:cNvSpPr/>
          <p:nvPr/>
        </p:nvSpPr>
        <p:spPr>
          <a:xfrm>
            <a:off x="10159297" y="1448082"/>
            <a:ext cx="1980000" cy="439790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69747DA-677D-45DC-8FC6-9E60CDCD1127}"/>
              </a:ext>
            </a:extLst>
          </p:cNvPr>
          <p:cNvSpPr txBox="1"/>
          <p:nvPr/>
        </p:nvSpPr>
        <p:spPr>
          <a:xfrm>
            <a:off x="425358" y="1537171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Entrada Antes das 8h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9B6F0F7-10FF-489E-9E2C-084273F80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" y="1505755"/>
            <a:ext cx="324443" cy="324443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3EA5FF1F-19FA-4351-9820-13BDEB5A1386}"/>
              </a:ext>
            </a:extLst>
          </p:cNvPr>
          <p:cNvSpPr txBox="1"/>
          <p:nvPr/>
        </p:nvSpPr>
        <p:spPr>
          <a:xfrm>
            <a:off x="4470756" y="1469882"/>
            <a:ext cx="1428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no Início ou Fim da Jornada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8DF49D60-57C5-479E-805C-51C9D76EA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3" y="1495361"/>
            <a:ext cx="324443" cy="324443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4876B3-41E4-4B13-8594-17FB0647871A}"/>
              </a:ext>
            </a:extLst>
          </p:cNvPr>
          <p:cNvSpPr txBox="1"/>
          <p:nvPr/>
        </p:nvSpPr>
        <p:spPr>
          <a:xfrm>
            <a:off x="2419941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Ajustes Manuais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FF156FEE-CF32-4815-8833-FE25681D0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7" y="1505755"/>
            <a:ext cx="324443" cy="324443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5BFDEBC7-0DF3-4CA8-A9FB-09DCE8E68CBE}"/>
              </a:ext>
            </a:extLst>
          </p:cNvPr>
          <p:cNvSpPr txBox="1"/>
          <p:nvPr/>
        </p:nvSpPr>
        <p:spPr>
          <a:xfrm>
            <a:off x="6539320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Intervalo Cravado</a:t>
            </a:r>
          </a:p>
        </p:txBody>
      </p:sp>
      <p:pic>
        <p:nvPicPr>
          <p:cNvPr id="66" name="Imagem 65">
            <a:extLst>
              <a:ext uri="{FF2B5EF4-FFF2-40B4-BE49-F238E27FC236}">
                <a16:creationId xmlns:a16="http://schemas.microsoft.com/office/drawing/2014/main" id="{8CE34FEA-ED6E-4AE8-B71C-4C53ACA7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76" y="1505755"/>
            <a:ext cx="324443" cy="324443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34F2C27D-8E70-491E-914D-5CDB58BD8DBF}"/>
              </a:ext>
            </a:extLst>
          </p:cNvPr>
          <p:cNvSpPr txBox="1"/>
          <p:nvPr/>
        </p:nvSpPr>
        <p:spPr>
          <a:xfrm>
            <a:off x="8519219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Jornada Cravada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07AC9838-C6AF-4A54-A051-70EFF0A5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36" y="1505755"/>
            <a:ext cx="324443" cy="324443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1BD67D6-FEBD-4C6E-BED5-392071811617}"/>
              </a:ext>
            </a:extLst>
          </p:cNvPr>
          <p:cNvSpPr txBox="1"/>
          <p:nvPr/>
        </p:nvSpPr>
        <p:spPr>
          <a:xfrm>
            <a:off x="10618157" y="1537171"/>
            <a:ext cx="13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Horário Britânico</a:t>
            </a: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8341AEDC-5E7D-4599-B3E9-0958E9E22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3" y="1505755"/>
            <a:ext cx="324443" cy="324443"/>
          </a:xfrm>
          <a:prstGeom prst="rect">
            <a:avLst/>
          </a:prstGeom>
        </p:spPr>
      </p:pic>
      <p:pic>
        <p:nvPicPr>
          <p:cNvPr id="86" name="Gráfico 85" descr="Seta circular">
            <a:extLst>
              <a:ext uri="{FF2B5EF4-FFF2-40B4-BE49-F238E27FC236}">
                <a16:creationId xmlns:a16="http://schemas.microsoft.com/office/drawing/2014/main" id="{6514DED4-4990-4331-9321-17DB6CDBD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002" y="2787574"/>
            <a:ext cx="1726943" cy="1726943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11A795D4-BD60-413F-B651-A30C57376DD7}"/>
              </a:ext>
            </a:extLst>
          </p:cNvPr>
          <p:cNvSpPr txBox="1"/>
          <p:nvPr/>
        </p:nvSpPr>
        <p:spPr>
          <a:xfrm>
            <a:off x="1959831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209954AD-C5D3-49BC-83C8-F997C3F61F07}"/>
              </a:ext>
            </a:extLst>
          </p:cNvPr>
          <p:cNvSpPr/>
          <p:nvPr/>
        </p:nvSpPr>
        <p:spPr>
          <a:xfrm>
            <a:off x="2115578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CEAC452-1A68-46F1-A5C2-38C9FF0B1BF0}"/>
              </a:ext>
            </a:extLst>
          </p:cNvPr>
          <p:cNvSpPr txBox="1"/>
          <p:nvPr/>
        </p:nvSpPr>
        <p:spPr>
          <a:xfrm>
            <a:off x="2266291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4" name="Gráfico 3" descr="Seta circular">
            <a:extLst>
              <a:ext uri="{FF2B5EF4-FFF2-40B4-BE49-F238E27FC236}">
                <a16:creationId xmlns:a16="http://schemas.microsoft.com/office/drawing/2014/main" id="{5CD1DF95-7513-4B1A-AFA7-63F032222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735" y="2787574"/>
            <a:ext cx="1726943" cy="17269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B45DCE-9222-4B53-8AE0-5597F81AC243}"/>
              </a:ext>
            </a:extLst>
          </p:cNvPr>
          <p:cNvSpPr txBox="1"/>
          <p:nvPr/>
        </p:nvSpPr>
        <p:spPr>
          <a:xfrm>
            <a:off x="-70436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6E5473F-AE69-4696-8BBB-990DCBD1F2AA}"/>
              </a:ext>
            </a:extLst>
          </p:cNvPr>
          <p:cNvSpPr/>
          <p:nvPr/>
        </p:nvSpPr>
        <p:spPr>
          <a:xfrm>
            <a:off x="8531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F3AC02-729C-4CC4-8BE8-5B7985AB7531}"/>
              </a:ext>
            </a:extLst>
          </p:cNvPr>
          <p:cNvSpPr txBox="1"/>
          <p:nvPr/>
        </p:nvSpPr>
        <p:spPr>
          <a:xfrm>
            <a:off x="23602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18" name="Gráfico 17" descr="Seta circular">
            <a:extLst>
              <a:ext uri="{FF2B5EF4-FFF2-40B4-BE49-F238E27FC236}">
                <a16:creationId xmlns:a16="http://schemas.microsoft.com/office/drawing/2014/main" id="{E9CEC4E0-FCCE-4A15-AA05-1D8FACEC1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7675" y="2787574"/>
            <a:ext cx="1726943" cy="17269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50797B-DB0F-4CE4-9766-779EE7DC5291}"/>
              </a:ext>
            </a:extLst>
          </p:cNvPr>
          <p:cNvSpPr txBox="1"/>
          <p:nvPr/>
        </p:nvSpPr>
        <p:spPr>
          <a:xfrm>
            <a:off x="3973504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0DF7E0-6B09-4B78-8D6A-EBFA03A75898}"/>
              </a:ext>
            </a:extLst>
          </p:cNvPr>
          <p:cNvSpPr/>
          <p:nvPr/>
        </p:nvSpPr>
        <p:spPr>
          <a:xfrm>
            <a:off x="4129251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420536-FF82-451E-9531-A51160121F69}"/>
              </a:ext>
            </a:extLst>
          </p:cNvPr>
          <p:cNvSpPr txBox="1"/>
          <p:nvPr/>
        </p:nvSpPr>
        <p:spPr>
          <a:xfrm>
            <a:off x="4279964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25" name="Gráfico 24" descr="Seta circular">
            <a:extLst>
              <a:ext uri="{FF2B5EF4-FFF2-40B4-BE49-F238E27FC236}">
                <a16:creationId xmlns:a16="http://schemas.microsoft.com/office/drawing/2014/main" id="{28F0F4D3-F98A-49A0-99A8-F60B5D252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0910" y="2787574"/>
            <a:ext cx="1726943" cy="172694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78E197-B693-41A5-85E4-848A70A6F7D1}"/>
              </a:ext>
            </a:extLst>
          </p:cNvPr>
          <p:cNvSpPr txBox="1"/>
          <p:nvPr/>
        </p:nvSpPr>
        <p:spPr>
          <a:xfrm>
            <a:off x="5996739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444D54C-E3C0-4D04-8F1A-687F8AFEB3DF}"/>
              </a:ext>
            </a:extLst>
          </p:cNvPr>
          <p:cNvSpPr/>
          <p:nvPr/>
        </p:nvSpPr>
        <p:spPr>
          <a:xfrm>
            <a:off x="6152486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710571B-8871-45EE-8343-BA687B606347}"/>
              </a:ext>
            </a:extLst>
          </p:cNvPr>
          <p:cNvSpPr txBox="1"/>
          <p:nvPr/>
        </p:nvSpPr>
        <p:spPr>
          <a:xfrm>
            <a:off x="6303199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0" name="Gráfico 29" descr="Seta circular">
            <a:extLst>
              <a:ext uri="{FF2B5EF4-FFF2-40B4-BE49-F238E27FC236}">
                <a16:creationId xmlns:a16="http://schemas.microsoft.com/office/drawing/2014/main" id="{BF1B632B-B0F9-44E6-8C39-3B74E45FF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7136" y="2778240"/>
            <a:ext cx="1726943" cy="17269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77899F7-4E3A-4F9F-B96A-9FACC621F77B}"/>
              </a:ext>
            </a:extLst>
          </p:cNvPr>
          <p:cNvSpPr txBox="1"/>
          <p:nvPr/>
        </p:nvSpPr>
        <p:spPr>
          <a:xfrm>
            <a:off x="8022965" y="2992439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229CEC1-5CD4-4CE9-A39B-5A0925B225FA}"/>
              </a:ext>
            </a:extLst>
          </p:cNvPr>
          <p:cNvSpPr/>
          <p:nvPr/>
        </p:nvSpPr>
        <p:spPr>
          <a:xfrm>
            <a:off x="8178712" y="1941475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D310F37-F4D0-4693-AE6D-B0729D7B2312}"/>
              </a:ext>
            </a:extLst>
          </p:cNvPr>
          <p:cNvSpPr txBox="1"/>
          <p:nvPr/>
        </p:nvSpPr>
        <p:spPr>
          <a:xfrm>
            <a:off x="8329425" y="2688963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pic>
        <p:nvPicPr>
          <p:cNvPr id="34" name="Gráfico 33" descr="Seta circular">
            <a:extLst>
              <a:ext uri="{FF2B5EF4-FFF2-40B4-BE49-F238E27FC236}">
                <a16:creationId xmlns:a16="http://schemas.microsoft.com/office/drawing/2014/main" id="{E0953071-6556-4B60-BA75-4DE407225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713" y="2787574"/>
            <a:ext cx="1726943" cy="1726943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49506EA7-99F3-467A-BC51-AA8CAB33B6F2}"/>
              </a:ext>
            </a:extLst>
          </p:cNvPr>
          <p:cNvSpPr txBox="1"/>
          <p:nvPr/>
        </p:nvSpPr>
        <p:spPr>
          <a:xfrm>
            <a:off x="10059542" y="3001773"/>
            <a:ext cx="75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7AD4B0FC-68E5-4863-ADAC-72391E36834D}"/>
              </a:ext>
            </a:extLst>
          </p:cNvPr>
          <p:cNvSpPr/>
          <p:nvPr/>
        </p:nvSpPr>
        <p:spPr>
          <a:xfrm>
            <a:off x="10215289" y="1950809"/>
            <a:ext cx="1876724" cy="1009098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BDF8ED-B690-4397-9BF7-271E278F3B58}"/>
              </a:ext>
            </a:extLst>
          </p:cNvPr>
          <p:cNvSpPr txBox="1"/>
          <p:nvPr/>
        </p:nvSpPr>
        <p:spPr>
          <a:xfrm>
            <a:off x="10366002" y="2698297"/>
            <a:ext cx="153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Marcações</a:t>
            </a: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7621FD84-6A5E-41B5-93FF-09A4A400EEEF}"/>
              </a:ext>
            </a:extLst>
          </p:cNvPr>
          <p:cNvSpPr/>
          <p:nvPr/>
        </p:nvSpPr>
        <p:spPr>
          <a:xfrm>
            <a:off x="41970" y="441462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1BEFC7D-93CD-45CE-B50D-DE7583B4DF3E}"/>
              </a:ext>
            </a:extLst>
          </p:cNvPr>
          <p:cNvSpPr/>
          <p:nvPr/>
        </p:nvSpPr>
        <p:spPr>
          <a:xfrm>
            <a:off x="41970" y="478193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605F4BC-C758-4462-9EE9-DD6AE116AE0B}"/>
              </a:ext>
            </a:extLst>
          </p:cNvPr>
          <p:cNvSpPr txBox="1"/>
          <p:nvPr/>
        </p:nvSpPr>
        <p:spPr>
          <a:xfrm>
            <a:off x="127571" y="4433406"/>
            <a:ext cx="2397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de Ocorrências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4E9D873D-E93C-4273-9E12-00A8602A3F4F}"/>
              </a:ext>
            </a:extLst>
          </p:cNvPr>
          <p:cNvSpPr/>
          <p:nvPr/>
        </p:nvSpPr>
        <p:spPr>
          <a:xfrm>
            <a:off x="8145971" y="4414626"/>
            <a:ext cx="3946041" cy="2522799"/>
          </a:xfrm>
          <a:prstGeom prst="roundRect">
            <a:avLst>
              <a:gd name="adj" fmla="val 3776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BB34BC-BF48-4031-A50C-C8F62E1EEAEC}"/>
              </a:ext>
            </a:extLst>
          </p:cNvPr>
          <p:cNvSpPr txBox="1"/>
          <p:nvPr/>
        </p:nvSpPr>
        <p:spPr>
          <a:xfrm>
            <a:off x="8164439" y="4456489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Representatividade das Ocorrências no Mês</a:t>
            </a:r>
          </a:p>
        </p:txBody>
      </p:sp>
      <p:pic>
        <p:nvPicPr>
          <p:cNvPr id="105" name="Imagem 104">
            <a:extLst>
              <a:ext uri="{FF2B5EF4-FFF2-40B4-BE49-F238E27FC236}">
                <a16:creationId xmlns:a16="http://schemas.microsoft.com/office/drawing/2014/main" id="{40A524F4-5AF5-4C1B-B1FD-DA0A5FF94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61" y="4876460"/>
            <a:ext cx="1895230" cy="189523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B4523ED1-53A2-4C27-A8D4-71D9801F8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2" y="4989917"/>
            <a:ext cx="2222831" cy="2222831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DF333A87-B9BD-4DC6-BC23-BBBD577306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8" y="2020910"/>
            <a:ext cx="706984" cy="706984"/>
          </a:xfrm>
          <a:prstGeom prst="rect">
            <a:avLst/>
          </a:pr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0736B6B7-BB27-42FC-9AFA-8220EA895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48" y="2020910"/>
            <a:ext cx="706984" cy="706984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A597E103-83BF-4BAF-BED8-1229F5784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4" y="2033578"/>
            <a:ext cx="706984" cy="706984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EE4DCAEB-31AC-419A-BC3D-DDF9C67A0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31" y="2015161"/>
            <a:ext cx="706984" cy="706984"/>
          </a:xfrm>
          <a:prstGeom prst="rect">
            <a:avLst/>
          </a:prstGeom>
        </p:spPr>
      </p:pic>
      <p:pic>
        <p:nvPicPr>
          <p:cNvPr id="117" name="Imagem 116">
            <a:extLst>
              <a:ext uri="{FF2B5EF4-FFF2-40B4-BE49-F238E27FC236}">
                <a16:creationId xmlns:a16="http://schemas.microsoft.com/office/drawing/2014/main" id="{8672508C-D884-4407-B618-76B5F0BF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82" y="2017213"/>
            <a:ext cx="706984" cy="706984"/>
          </a:xfrm>
          <a:prstGeom prst="rect">
            <a:avLst/>
          </a:prstGeom>
        </p:spPr>
      </p:pic>
      <p:pic>
        <p:nvPicPr>
          <p:cNvPr id="119" name="Imagem 118">
            <a:extLst>
              <a:ext uri="{FF2B5EF4-FFF2-40B4-BE49-F238E27FC236}">
                <a16:creationId xmlns:a16="http://schemas.microsoft.com/office/drawing/2014/main" id="{A7782FFD-D7DF-417B-AF0C-79593A3E6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05" y="2033578"/>
            <a:ext cx="706984" cy="706984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E2371E0-BBD9-4DB4-BD09-6E880A739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5" y="3317718"/>
            <a:ext cx="588750" cy="588750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08FC154C-3ADC-49AB-889E-790E032BC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5" y="3342919"/>
            <a:ext cx="588750" cy="588750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9DC1889B-8145-46BB-99F3-142D8E6F2A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81" y="3339576"/>
            <a:ext cx="588750" cy="588750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C2D8A4BB-07D7-4DE1-ADA9-A3F1466B0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48" y="3327216"/>
            <a:ext cx="588750" cy="58875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D25129B6-BDCC-4EDF-9FE2-D294F05EF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53" y="3317718"/>
            <a:ext cx="588750" cy="588750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B32E07D3-15FE-4BB8-A9D7-3F91902A9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343" y="3356670"/>
            <a:ext cx="588750" cy="588750"/>
          </a:xfrm>
          <a:prstGeom prst="rect">
            <a:avLst/>
          </a:prstGeom>
        </p:spPr>
      </p:pic>
      <p:sp>
        <p:nvSpPr>
          <p:cNvPr id="135" name="Retângulo: Cantos Arredondados 134">
            <a:extLst>
              <a:ext uri="{FF2B5EF4-FFF2-40B4-BE49-F238E27FC236}">
                <a16:creationId xmlns:a16="http://schemas.microsoft.com/office/drawing/2014/main" id="{DEFFA0CC-49BE-4E73-ABCD-8FC4D19715D4}"/>
              </a:ext>
            </a:extLst>
          </p:cNvPr>
          <p:cNvSpPr/>
          <p:nvPr/>
        </p:nvSpPr>
        <p:spPr>
          <a:xfrm>
            <a:off x="41970" y="7024778"/>
            <a:ext cx="8004750" cy="5134884"/>
          </a:xfrm>
          <a:prstGeom prst="roundRect">
            <a:avLst>
              <a:gd name="adj" fmla="val 1698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E9E42CB4-998B-4D16-9392-63FE18C8280A}"/>
              </a:ext>
            </a:extLst>
          </p:cNvPr>
          <p:cNvSpPr/>
          <p:nvPr/>
        </p:nvSpPr>
        <p:spPr>
          <a:xfrm>
            <a:off x="8135303" y="7037147"/>
            <a:ext cx="3956710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79D79471-6D57-41CC-9D93-4FFD090A0E40}"/>
              </a:ext>
            </a:extLst>
          </p:cNvPr>
          <p:cNvSpPr/>
          <p:nvPr/>
        </p:nvSpPr>
        <p:spPr>
          <a:xfrm>
            <a:off x="8135303" y="7404456"/>
            <a:ext cx="3956710" cy="475520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47" name="Imagem 146">
            <a:extLst>
              <a:ext uri="{FF2B5EF4-FFF2-40B4-BE49-F238E27FC236}">
                <a16:creationId xmlns:a16="http://schemas.microsoft.com/office/drawing/2014/main" id="{2D8FEC56-B9BC-481A-B58A-2135F8613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4" y="4421227"/>
            <a:ext cx="2222831" cy="2222831"/>
          </a:xfrm>
          <a:prstGeom prst="rect">
            <a:avLst/>
          </a:prstGeom>
        </p:spPr>
      </p:pic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392E29-79B9-4345-883B-C94DA2437C41}"/>
              </a:ext>
            </a:extLst>
          </p:cNvPr>
          <p:cNvSpPr txBox="1"/>
          <p:nvPr/>
        </p:nvSpPr>
        <p:spPr>
          <a:xfrm>
            <a:off x="153481" y="7093726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Analítico de Funcionais e Ocorrências no Mês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77D9D1D-AD06-4FB0-A7AF-70D9391B4121}"/>
              </a:ext>
            </a:extLst>
          </p:cNvPr>
          <p:cNvSpPr txBox="1"/>
          <p:nvPr/>
        </p:nvSpPr>
        <p:spPr>
          <a:xfrm>
            <a:off x="8153401" y="7080397"/>
            <a:ext cx="382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Funcionais por Ocorrências no Mês</a:t>
            </a:r>
          </a:p>
        </p:txBody>
      </p:sp>
    </p:spTree>
    <p:extLst>
      <p:ext uri="{BB962C8B-B14F-4D97-AF65-F5344CB8AC3E}">
        <p14:creationId xmlns:p14="http://schemas.microsoft.com/office/powerpoint/2010/main" val="322865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145177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2953584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397738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462513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27288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361070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397738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462624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27288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361070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604192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639910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45510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683217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10285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747992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75060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812767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616638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616638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608826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608842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652408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397738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462513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27288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361070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397738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462624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27288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361070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603456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639174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644773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682480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09548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747255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74323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812030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615901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615901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608090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608105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651671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376633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ED6E1C7-AFC5-47FA-BC92-0344CE167348}"/>
              </a:ext>
            </a:extLst>
          </p:cNvPr>
          <p:cNvSpPr txBox="1"/>
          <p:nvPr/>
        </p:nvSpPr>
        <p:spPr>
          <a:xfrm>
            <a:off x="2971783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4821468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86246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791361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918314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918314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918314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879605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879605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879605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2956040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2948259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3937639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4119618" y="7779600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777685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918187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879606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879605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426063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57846" y="1529996"/>
            <a:ext cx="5127774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B25CFFF-F784-4C4F-BFF4-5733DD093FE5}"/>
              </a:ext>
            </a:extLst>
          </p:cNvPr>
          <p:cNvSpPr/>
          <p:nvPr/>
        </p:nvSpPr>
        <p:spPr>
          <a:xfrm>
            <a:off x="12327950" y="5095351"/>
            <a:ext cx="2105615" cy="179611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6422515" y="5125507"/>
            <a:ext cx="2538725" cy="295653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57846" y="2194345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27AFBCDC-85B7-41B6-BBE7-AB49CD20AD93}"/>
              </a:ext>
            </a:extLst>
          </p:cNvPr>
          <p:cNvSpPr/>
          <p:nvPr/>
        </p:nvSpPr>
        <p:spPr>
          <a:xfrm>
            <a:off x="517563" y="2486201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A02E949C-02C8-4A6F-9148-CB941D9ACD95}"/>
              </a:ext>
            </a:extLst>
          </p:cNvPr>
          <p:cNvSpPr/>
          <p:nvPr/>
        </p:nvSpPr>
        <p:spPr>
          <a:xfrm>
            <a:off x="7660345" y="5431741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89BAEC44-8F13-4A41-929C-9068FEDF2EED}"/>
              </a:ext>
            </a:extLst>
          </p:cNvPr>
          <p:cNvSpPr/>
          <p:nvPr/>
        </p:nvSpPr>
        <p:spPr>
          <a:xfrm>
            <a:off x="6309173" y="5458905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68508" y="2386292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C42FEBE1-83C2-414F-8911-0EF60D5EF81A}"/>
              </a:ext>
            </a:extLst>
          </p:cNvPr>
          <p:cNvSpPr/>
          <p:nvPr/>
        </p:nvSpPr>
        <p:spPr>
          <a:xfrm>
            <a:off x="450935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5" name="Forma Livre: Forma 104">
            <a:extLst>
              <a:ext uri="{FF2B5EF4-FFF2-40B4-BE49-F238E27FC236}">
                <a16:creationId xmlns:a16="http://schemas.microsoft.com/office/drawing/2014/main" id="{3EA95D2A-C6A5-4299-8E22-883D89C3F5F6}"/>
              </a:ext>
            </a:extLst>
          </p:cNvPr>
          <p:cNvSpPr/>
          <p:nvPr/>
        </p:nvSpPr>
        <p:spPr>
          <a:xfrm>
            <a:off x="450935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3B7AA51-34C2-4AFB-B79E-399DF8BB1F29}"/>
              </a:ext>
            </a:extLst>
          </p:cNvPr>
          <p:cNvSpPr txBox="1"/>
          <p:nvPr/>
        </p:nvSpPr>
        <p:spPr>
          <a:xfrm>
            <a:off x="768064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841896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818358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06782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818358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71446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818358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78409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46389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0DC6A4FA-0B91-47BF-A00D-A309B11BD5DE}"/>
              </a:ext>
            </a:extLst>
          </p:cNvPr>
          <p:cNvSpPr txBox="1"/>
          <p:nvPr/>
        </p:nvSpPr>
        <p:spPr>
          <a:xfrm>
            <a:off x="501749" y="2203766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49A4C7CF-A1E4-42E7-B657-EE815F6D1608}"/>
              </a:ext>
            </a:extLst>
          </p:cNvPr>
          <p:cNvSpPr/>
          <p:nvPr/>
        </p:nvSpPr>
        <p:spPr>
          <a:xfrm>
            <a:off x="12658478" y="449980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11E3243-3287-444C-BFF3-4A52902C7E32}"/>
              </a:ext>
            </a:extLst>
          </p:cNvPr>
          <p:cNvSpPr txBox="1"/>
          <p:nvPr/>
        </p:nvSpPr>
        <p:spPr>
          <a:xfrm>
            <a:off x="13090914" y="506298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2" name="Conector reto 151">
            <a:extLst>
              <a:ext uri="{FF2B5EF4-FFF2-40B4-BE49-F238E27FC236}">
                <a16:creationId xmlns:a16="http://schemas.microsoft.com/office/drawing/2014/main" id="{C278D3A5-DE16-45A7-B379-9CA0028B15B6}"/>
              </a:ext>
            </a:extLst>
          </p:cNvPr>
          <p:cNvCxnSpPr>
            <a:cxnSpLocks/>
          </p:cNvCxnSpPr>
          <p:nvPr/>
        </p:nvCxnSpPr>
        <p:spPr>
          <a:xfrm>
            <a:off x="14900664" y="456281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166F1205-A8A8-4A0A-9DA9-3B6F988D460F}"/>
              </a:ext>
            </a:extLst>
          </p:cNvPr>
          <p:cNvSpPr txBox="1"/>
          <p:nvPr/>
        </p:nvSpPr>
        <p:spPr>
          <a:xfrm>
            <a:off x="14946384" y="447441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980C287C-FC77-4D8B-8FC8-34B30A1831EB}"/>
              </a:ext>
            </a:extLst>
          </p:cNvPr>
          <p:cNvSpPr txBox="1"/>
          <p:nvPr/>
        </p:nvSpPr>
        <p:spPr>
          <a:xfrm>
            <a:off x="15433414" y="446894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4B65E62F-D835-4354-9F71-9D67B9346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7" y="4630156"/>
            <a:ext cx="528526" cy="528526"/>
          </a:xfrm>
          <a:prstGeom prst="rect">
            <a:avLst/>
          </a:prstGeom>
        </p:spPr>
      </p:pic>
      <p:pic>
        <p:nvPicPr>
          <p:cNvPr id="158" name="Gráfico 157" descr="Reproduzir">
            <a:extLst>
              <a:ext uri="{FF2B5EF4-FFF2-40B4-BE49-F238E27FC236}">
                <a16:creationId xmlns:a16="http://schemas.microsoft.com/office/drawing/2014/main" id="{2F1C2FBE-B055-4CAB-BDF6-351784AA8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5075378" y="4679762"/>
            <a:ext cx="247545" cy="247545"/>
          </a:xfrm>
          <a:prstGeom prst="rect">
            <a:avLst/>
          </a:prstGeom>
        </p:spPr>
      </p:pic>
      <p:pic>
        <p:nvPicPr>
          <p:cNvPr id="159" name="Gráfico 158" descr="Reproduzir">
            <a:extLst>
              <a:ext uri="{FF2B5EF4-FFF2-40B4-BE49-F238E27FC236}">
                <a16:creationId xmlns:a16="http://schemas.microsoft.com/office/drawing/2014/main" id="{4E379EC0-D30D-458C-928F-E6EDF7CC2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5605420" y="4674316"/>
            <a:ext cx="247545" cy="247545"/>
          </a:xfrm>
          <a:prstGeom prst="rect">
            <a:avLst/>
          </a:prstGeom>
        </p:spPr>
      </p:pic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BA18F59E-23C6-43CD-9403-54E56C49645C}"/>
              </a:ext>
            </a:extLst>
          </p:cNvPr>
          <p:cNvCxnSpPr>
            <a:cxnSpLocks/>
          </p:cNvCxnSpPr>
          <p:nvPr/>
        </p:nvCxnSpPr>
        <p:spPr>
          <a:xfrm>
            <a:off x="1392129" y="2554781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9C6C5DFA-5719-467B-9EAE-916F429519EC}"/>
              </a:ext>
            </a:extLst>
          </p:cNvPr>
          <p:cNvSpPr txBox="1"/>
          <p:nvPr/>
        </p:nvSpPr>
        <p:spPr>
          <a:xfrm>
            <a:off x="948399" y="2511890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Reproduzir">
            <a:extLst>
              <a:ext uri="{FF2B5EF4-FFF2-40B4-BE49-F238E27FC236}">
                <a16:creationId xmlns:a16="http://schemas.microsoft.com/office/drawing/2014/main" id="{66685ACB-3A4D-425A-9351-7A02C64C9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99539" y="2698506"/>
            <a:ext cx="190467" cy="190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A1326BE-8154-453F-87BF-1C1654F9459E}"/>
              </a:ext>
            </a:extLst>
          </p:cNvPr>
          <p:cNvSpPr/>
          <p:nvPr/>
        </p:nvSpPr>
        <p:spPr>
          <a:xfrm>
            <a:off x="517564" y="2201427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9EA1DE-8033-4868-8F40-86B3281C5E82}"/>
              </a:ext>
            </a:extLst>
          </p:cNvPr>
          <p:cNvSpPr txBox="1"/>
          <p:nvPr/>
        </p:nvSpPr>
        <p:spPr>
          <a:xfrm>
            <a:off x="1755913" y="2507127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4" name="Gráfico 3" descr="Reproduzir">
            <a:extLst>
              <a:ext uri="{FF2B5EF4-FFF2-40B4-BE49-F238E27FC236}">
                <a16:creationId xmlns:a16="http://schemas.microsoft.com/office/drawing/2014/main" id="{EFA150ED-324C-495C-B624-E163BDA47A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945153" y="2698506"/>
            <a:ext cx="190467" cy="190467"/>
          </a:xfrm>
          <a:prstGeom prst="rect">
            <a:avLst/>
          </a:prstGeom>
        </p:spPr>
      </p:pic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E40997A6-6DD5-47AF-8D7F-23D78BF2FD39}"/>
              </a:ext>
            </a:extLst>
          </p:cNvPr>
          <p:cNvSpPr/>
          <p:nvPr/>
        </p:nvSpPr>
        <p:spPr>
          <a:xfrm>
            <a:off x="2292391" y="2490968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EF68D1DF-75FA-4BEC-8E6D-6943F311CA67}"/>
              </a:ext>
            </a:extLst>
          </p:cNvPr>
          <p:cNvSpPr txBox="1"/>
          <p:nvPr/>
        </p:nvSpPr>
        <p:spPr>
          <a:xfrm>
            <a:off x="2276577" y="2208533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FC58CFF4-6FF4-46A8-8676-DC2C9B77598B}"/>
              </a:ext>
            </a:extLst>
          </p:cNvPr>
          <p:cNvCxnSpPr>
            <a:cxnSpLocks/>
          </p:cNvCxnSpPr>
          <p:nvPr/>
        </p:nvCxnSpPr>
        <p:spPr>
          <a:xfrm>
            <a:off x="3166957" y="2559548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4CC591B4-F346-42ED-9999-7C76AC0715C2}"/>
              </a:ext>
            </a:extLst>
          </p:cNvPr>
          <p:cNvSpPr txBox="1"/>
          <p:nvPr/>
        </p:nvSpPr>
        <p:spPr>
          <a:xfrm>
            <a:off x="2723227" y="2516657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7" name="Gráfico 136" descr="Reproduzir">
            <a:extLst>
              <a:ext uri="{FF2B5EF4-FFF2-40B4-BE49-F238E27FC236}">
                <a16:creationId xmlns:a16="http://schemas.microsoft.com/office/drawing/2014/main" id="{196D3407-0A89-4C57-9D04-F9A36526C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4367" y="2703273"/>
            <a:ext cx="190467" cy="190467"/>
          </a:xfrm>
          <a:prstGeom prst="rect">
            <a:avLst/>
          </a:prstGeom>
        </p:spPr>
      </p:pic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F08D3A3C-F141-4EDE-9D5C-92B84BE1D03F}"/>
              </a:ext>
            </a:extLst>
          </p:cNvPr>
          <p:cNvSpPr/>
          <p:nvPr/>
        </p:nvSpPr>
        <p:spPr>
          <a:xfrm>
            <a:off x="2292392" y="2206194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9F33DE41-8179-4583-B4D3-F3FE5DB98302}"/>
              </a:ext>
            </a:extLst>
          </p:cNvPr>
          <p:cNvSpPr txBox="1"/>
          <p:nvPr/>
        </p:nvSpPr>
        <p:spPr>
          <a:xfrm>
            <a:off x="3530741" y="2511894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43" name="Gráfico 142" descr="Reproduzir">
            <a:extLst>
              <a:ext uri="{FF2B5EF4-FFF2-40B4-BE49-F238E27FC236}">
                <a16:creationId xmlns:a16="http://schemas.microsoft.com/office/drawing/2014/main" id="{69BD5ECA-9A85-4904-A053-36897B473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3719981" y="2703273"/>
            <a:ext cx="190467" cy="190467"/>
          </a:xfrm>
          <a:prstGeom prst="rect">
            <a:avLst/>
          </a:prstGeom>
        </p:spPr>
      </p:pic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6A5892CB-C504-4216-992B-3842E4A6E6F2}"/>
              </a:ext>
            </a:extLst>
          </p:cNvPr>
          <p:cNvSpPr/>
          <p:nvPr/>
        </p:nvSpPr>
        <p:spPr>
          <a:xfrm>
            <a:off x="4074536" y="2492534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ECBCE97F-8C58-47B3-8787-6AD84309604F}"/>
              </a:ext>
            </a:extLst>
          </p:cNvPr>
          <p:cNvSpPr txBox="1"/>
          <p:nvPr/>
        </p:nvSpPr>
        <p:spPr>
          <a:xfrm>
            <a:off x="4058722" y="2210099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166" name="Conector reto 165">
            <a:extLst>
              <a:ext uri="{FF2B5EF4-FFF2-40B4-BE49-F238E27FC236}">
                <a16:creationId xmlns:a16="http://schemas.microsoft.com/office/drawing/2014/main" id="{5A29D30F-8B84-4C5B-B2E0-B3E186C8FA70}"/>
              </a:ext>
            </a:extLst>
          </p:cNvPr>
          <p:cNvCxnSpPr>
            <a:cxnSpLocks/>
          </p:cNvCxnSpPr>
          <p:nvPr/>
        </p:nvCxnSpPr>
        <p:spPr>
          <a:xfrm>
            <a:off x="4949102" y="2561114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5F17F416-11D8-4BEB-BE5D-AE3133B5F68F}"/>
              </a:ext>
            </a:extLst>
          </p:cNvPr>
          <p:cNvSpPr txBox="1"/>
          <p:nvPr/>
        </p:nvSpPr>
        <p:spPr>
          <a:xfrm>
            <a:off x="4505372" y="2518223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71" name="Gráfico 170" descr="Reproduzir">
            <a:extLst>
              <a:ext uri="{FF2B5EF4-FFF2-40B4-BE49-F238E27FC236}">
                <a16:creationId xmlns:a16="http://schemas.microsoft.com/office/drawing/2014/main" id="{CFD38FFC-854E-4D42-9C70-836E33884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56512" y="2704839"/>
            <a:ext cx="190467" cy="190467"/>
          </a:xfrm>
          <a:prstGeom prst="rect">
            <a:avLst/>
          </a:prstGeom>
        </p:spPr>
      </p:pic>
      <p:sp>
        <p:nvSpPr>
          <p:cNvPr id="173" name="Retângulo: Cantos Arredondados 172">
            <a:extLst>
              <a:ext uri="{FF2B5EF4-FFF2-40B4-BE49-F238E27FC236}">
                <a16:creationId xmlns:a16="http://schemas.microsoft.com/office/drawing/2014/main" id="{8F4BCEE9-8C60-4F09-8983-B117B15FF81B}"/>
              </a:ext>
            </a:extLst>
          </p:cNvPr>
          <p:cNvSpPr/>
          <p:nvPr/>
        </p:nvSpPr>
        <p:spPr>
          <a:xfrm>
            <a:off x="4074537" y="2207760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A744182F-5FC8-43CF-98D9-F27545C820F4}"/>
              </a:ext>
            </a:extLst>
          </p:cNvPr>
          <p:cNvSpPr txBox="1"/>
          <p:nvPr/>
        </p:nvSpPr>
        <p:spPr>
          <a:xfrm>
            <a:off x="5312886" y="2513460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1" name="Gráfico 180" descr="Reproduzir">
            <a:extLst>
              <a:ext uri="{FF2B5EF4-FFF2-40B4-BE49-F238E27FC236}">
                <a16:creationId xmlns:a16="http://schemas.microsoft.com/office/drawing/2014/main" id="{3BB424C0-DDB4-4461-A4A8-0CA3E732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502126" y="2704839"/>
            <a:ext cx="190467" cy="190467"/>
          </a:xfrm>
          <a:prstGeom prst="rect">
            <a:avLst/>
          </a:prstGeom>
        </p:spPr>
      </p:pic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EE70E371-D7A8-4BDF-AE70-5991D391BA2E}"/>
              </a:ext>
            </a:extLst>
          </p:cNvPr>
          <p:cNvSpPr/>
          <p:nvPr/>
        </p:nvSpPr>
        <p:spPr>
          <a:xfrm>
            <a:off x="11717189" y="2215316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E0A9DF9-CC96-46DE-A3DC-E2ADBFDE0056}"/>
              </a:ext>
            </a:extLst>
          </p:cNvPr>
          <p:cNvSpPr/>
          <p:nvPr/>
        </p:nvSpPr>
        <p:spPr>
          <a:xfrm>
            <a:off x="6383680" y="2500090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4E3ACE4-104E-41BD-94B4-ACC2543160E3}"/>
              </a:ext>
            </a:extLst>
          </p:cNvPr>
          <p:cNvSpPr txBox="1"/>
          <p:nvPr/>
        </p:nvSpPr>
        <p:spPr>
          <a:xfrm rot="5400000">
            <a:off x="11504526" y="2406777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B21CFB5-B999-4781-ACA5-21EE6E545207}"/>
              </a:ext>
            </a:extLst>
          </p:cNvPr>
          <p:cNvSpPr txBox="1"/>
          <p:nvPr/>
        </p:nvSpPr>
        <p:spPr>
          <a:xfrm>
            <a:off x="6367866" y="2217655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494B5005-83EF-4FED-9CE1-A6E9EFBDB109}"/>
              </a:ext>
            </a:extLst>
          </p:cNvPr>
          <p:cNvCxnSpPr>
            <a:cxnSpLocks/>
          </p:cNvCxnSpPr>
          <p:nvPr/>
        </p:nvCxnSpPr>
        <p:spPr>
          <a:xfrm>
            <a:off x="7258246" y="256867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BB1411A-4202-4CF7-B48E-B4565A502056}"/>
              </a:ext>
            </a:extLst>
          </p:cNvPr>
          <p:cNvSpPr txBox="1"/>
          <p:nvPr/>
        </p:nvSpPr>
        <p:spPr>
          <a:xfrm>
            <a:off x="6814516" y="2525779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82" name="Gráfico 81" descr="Reproduzir">
            <a:extLst>
              <a:ext uri="{FF2B5EF4-FFF2-40B4-BE49-F238E27FC236}">
                <a16:creationId xmlns:a16="http://schemas.microsoft.com/office/drawing/2014/main" id="{79D61F92-5511-42B0-9234-BFB6B8E6E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65656" y="2712395"/>
            <a:ext cx="190467" cy="190467"/>
          </a:xfrm>
          <a:prstGeom prst="rect">
            <a:avLst/>
          </a:prstGeom>
        </p:spPr>
      </p:pic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DA38AFC6-3259-4EB3-84E3-6EF88FDFD497}"/>
              </a:ext>
            </a:extLst>
          </p:cNvPr>
          <p:cNvSpPr/>
          <p:nvPr/>
        </p:nvSpPr>
        <p:spPr>
          <a:xfrm>
            <a:off x="6383681" y="2215316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2334839-DCFD-4D75-A716-A5E55080572D}"/>
              </a:ext>
            </a:extLst>
          </p:cNvPr>
          <p:cNvSpPr txBox="1"/>
          <p:nvPr/>
        </p:nvSpPr>
        <p:spPr>
          <a:xfrm>
            <a:off x="7622030" y="2521016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85" name="Gráfico 84" descr="Reproduzir">
            <a:extLst>
              <a:ext uri="{FF2B5EF4-FFF2-40B4-BE49-F238E27FC236}">
                <a16:creationId xmlns:a16="http://schemas.microsoft.com/office/drawing/2014/main" id="{3164D2CD-8DF0-4938-B399-7E66183B4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811270" y="2712395"/>
            <a:ext cx="190467" cy="190467"/>
          </a:xfrm>
          <a:prstGeom prst="rect">
            <a:avLst/>
          </a:prstGeom>
        </p:spPr>
      </p:pic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06F1C286-8BFC-4782-B230-918FAC892125}"/>
              </a:ext>
            </a:extLst>
          </p:cNvPr>
          <p:cNvSpPr/>
          <p:nvPr/>
        </p:nvSpPr>
        <p:spPr>
          <a:xfrm>
            <a:off x="8158508" y="2504857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3A391058-14D9-4B67-9FF1-641D0CBD98CE}"/>
              </a:ext>
            </a:extLst>
          </p:cNvPr>
          <p:cNvSpPr txBox="1"/>
          <p:nvPr/>
        </p:nvSpPr>
        <p:spPr>
          <a:xfrm>
            <a:off x="8142694" y="2222422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AD00DF82-E101-4E8F-B033-670E4FDA8055}"/>
              </a:ext>
            </a:extLst>
          </p:cNvPr>
          <p:cNvCxnSpPr>
            <a:cxnSpLocks/>
          </p:cNvCxnSpPr>
          <p:nvPr/>
        </p:nvCxnSpPr>
        <p:spPr>
          <a:xfrm>
            <a:off x="9033074" y="2573437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DDA02296-3FD2-4634-AE53-0F5339B0245B}"/>
              </a:ext>
            </a:extLst>
          </p:cNvPr>
          <p:cNvSpPr txBox="1"/>
          <p:nvPr/>
        </p:nvSpPr>
        <p:spPr>
          <a:xfrm>
            <a:off x="8589344" y="2530546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92" name="Gráfico 91" descr="Reproduzir">
            <a:extLst>
              <a:ext uri="{FF2B5EF4-FFF2-40B4-BE49-F238E27FC236}">
                <a16:creationId xmlns:a16="http://schemas.microsoft.com/office/drawing/2014/main" id="{C7163010-2907-4929-B683-2CECD236A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484" y="2717162"/>
            <a:ext cx="190467" cy="190467"/>
          </a:xfrm>
          <a:prstGeom prst="rect">
            <a:avLst/>
          </a:prstGeom>
        </p:spPr>
      </p:pic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35D35F4A-CB25-4BBF-9ECB-6AC5DF20DC02}"/>
              </a:ext>
            </a:extLst>
          </p:cNvPr>
          <p:cNvSpPr/>
          <p:nvPr/>
        </p:nvSpPr>
        <p:spPr>
          <a:xfrm>
            <a:off x="8158509" y="2220083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51FFB73-EF65-453C-9DD1-27A966337DB8}"/>
              </a:ext>
            </a:extLst>
          </p:cNvPr>
          <p:cNvSpPr txBox="1"/>
          <p:nvPr/>
        </p:nvSpPr>
        <p:spPr>
          <a:xfrm>
            <a:off x="9396858" y="2525783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95" name="Gráfico 94" descr="Reproduzir">
            <a:extLst>
              <a:ext uri="{FF2B5EF4-FFF2-40B4-BE49-F238E27FC236}">
                <a16:creationId xmlns:a16="http://schemas.microsoft.com/office/drawing/2014/main" id="{7CCC495E-F04C-47C9-B297-26E96E4B1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586098" y="2717162"/>
            <a:ext cx="190467" cy="190467"/>
          </a:xfrm>
          <a:prstGeom prst="rect">
            <a:avLst/>
          </a:prstGeom>
        </p:spPr>
      </p:pic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0D2FFFA3-4E2B-476C-BE72-F3A9B80EF07C}"/>
              </a:ext>
            </a:extLst>
          </p:cNvPr>
          <p:cNvSpPr/>
          <p:nvPr/>
        </p:nvSpPr>
        <p:spPr>
          <a:xfrm>
            <a:off x="9940653" y="2506423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12AE08-9C07-4E95-81AF-3700617CF956}"/>
              </a:ext>
            </a:extLst>
          </p:cNvPr>
          <p:cNvSpPr txBox="1"/>
          <p:nvPr/>
        </p:nvSpPr>
        <p:spPr>
          <a:xfrm>
            <a:off x="9924839" y="2223988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388785C-B7E7-4891-AD68-8F3D03FBB04F}"/>
              </a:ext>
            </a:extLst>
          </p:cNvPr>
          <p:cNvCxnSpPr>
            <a:cxnSpLocks/>
          </p:cNvCxnSpPr>
          <p:nvPr/>
        </p:nvCxnSpPr>
        <p:spPr>
          <a:xfrm>
            <a:off x="10815219" y="2575003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F398A4F-45FB-42E3-81FF-A38498FBF211}"/>
              </a:ext>
            </a:extLst>
          </p:cNvPr>
          <p:cNvSpPr txBox="1"/>
          <p:nvPr/>
        </p:nvSpPr>
        <p:spPr>
          <a:xfrm>
            <a:off x="10371489" y="2532112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01" name="Gráfico 100" descr="Reproduzir">
            <a:extLst>
              <a:ext uri="{FF2B5EF4-FFF2-40B4-BE49-F238E27FC236}">
                <a16:creationId xmlns:a16="http://schemas.microsoft.com/office/drawing/2014/main" id="{12E132A4-14C9-4A59-98E3-42879D7C4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2629" y="2718728"/>
            <a:ext cx="190467" cy="190467"/>
          </a:xfrm>
          <a:prstGeom prst="rect">
            <a:avLst/>
          </a:prstGeom>
        </p:spPr>
      </p:pic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F23719BE-4AD0-490E-B134-FA18395261D7}"/>
              </a:ext>
            </a:extLst>
          </p:cNvPr>
          <p:cNvSpPr/>
          <p:nvPr/>
        </p:nvSpPr>
        <p:spPr>
          <a:xfrm>
            <a:off x="9940654" y="2221649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F1B285F-27DF-438A-AFAD-0A74FA4E147B}"/>
              </a:ext>
            </a:extLst>
          </p:cNvPr>
          <p:cNvSpPr txBox="1"/>
          <p:nvPr/>
        </p:nvSpPr>
        <p:spPr>
          <a:xfrm>
            <a:off x="11179003" y="2527349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06" name="Gráfico 105" descr="Reproduzir">
            <a:extLst>
              <a:ext uri="{FF2B5EF4-FFF2-40B4-BE49-F238E27FC236}">
                <a16:creationId xmlns:a16="http://schemas.microsoft.com/office/drawing/2014/main" id="{4DD16B26-EC9C-46ED-A4C3-DE427D219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1368243" y="2718728"/>
            <a:ext cx="190467" cy="190467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EEFB81-1E47-4A03-9897-014033DA51E2}"/>
              </a:ext>
            </a:extLst>
          </p:cNvPr>
          <p:cNvSpPr/>
          <p:nvPr/>
        </p:nvSpPr>
        <p:spPr>
          <a:xfrm>
            <a:off x="2993652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7E9031F-73C0-47FD-A676-38AA8D80026B}"/>
              </a:ext>
            </a:extLst>
          </p:cNvPr>
          <p:cNvSpPr/>
          <p:nvPr/>
        </p:nvSpPr>
        <p:spPr>
          <a:xfrm>
            <a:off x="2993652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577873-1827-4ED7-A89B-ECDCF9A453B2}"/>
              </a:ext>
            </a:extLst>
          </p:cNvPr>
          <p:cNvSpPr txBox="1"/>
          <p:nvPr/>
        </p:nvSpPr>
        <p:spPr>
          <a:xfrm>
            <a:off x="3310781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2A3E404-EB65-4EAE-A4CA-27DD0478A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8418963"/>
            <a:ext cx="528526" cy="5285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A0582B5-2DA4-49CB-8F0F-7DBEDD087DAB}"/>
              </a:ext>
            </a:extLst>
          </p:cNvPr>
          <p:cNvSpPr txBox="1"/>
          <p:nvPr/>
        </p:nvSpPr>
        <p:spPr>
          <a:xfrm>
            <a:off x="3361075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E753ECD-B507-4020-BA83-0845743B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067822"/>
            <a:ext cx="528526" cy="52852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3802B0-7CF5-47BF-BEF4-A4161C5C7F58}"/>
              </a:ext>
            </a:extLst>
          </p:cNvPr>
          <p:cNvSpPr txBox="1"/>
          <p:nvPr/>
        </p:nvSpPr>
        <p:spPr>
          <a:xfrm>
            <a:off x="3361075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2B4659C-B4BC-468F-9C0F-1B53FB09C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714462"/>
            <a:ext cx="528526" cy="5285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29D5A5D-21E6-43CD-97AC-FCAAAC651D0C}"/>
              </a:ext>
            </a:extLst>
          </p:cNvPr>
          <p:cNvSpPr txBox="1"/>
          <p:nvPr/>
        </p:nvSpPr>
        <p:spPr>
          <a:xfrm>
            <a:off x="3361075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2CB27B-6CE3-40B7-A0CF-28618311F572}"/>
              </a:ext>
            </a:extLst>
          </p:cNvPr>
          <p:cNvSpPr txBox="1"/>
          <p:nvPr/>
        </p:nvSpPr>
        <p:spPr>
          <a:xfrm>
            <a:off x="4421126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67A34A-DDEB-4838-80AD-C953637F0C2C}"/>
              </a:ext>
            </a:extLst>
          </p:cNvPr>
          <p:cNvSpPr txBox="1"/>
          <p:nvPr/>
        </p:nvSpPr>
        <p:spPr>
          <a:xfrm>
            <a:off x="4889106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4601024-8C5E-4AC9-8FEC-F09CF555AC10}"/>
              </a:ext>
            </a:extLst>
          </p:cNvPr>
          <p:cNvSpPr/>
          <p:nvPr/>
        </p:nvSpPr>
        <p:spPr>
          <a:xfrm>
            <a:off x="509369" y="3051957"/>
            <a:ext cx="1746292" cy="50224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40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2041</TotalTime>
  <Words>1651</Words>
  <Application>Microsoft Office PowerPoint</Application>
  <PresentationFormat>Personalizar</PresentationFormat>
  <Paragraphs>758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130</cp:revision>
  <dcterms:created xsi:type="dcterms:W3CDTF">2020-07-21T01:40:11Z</dcterms:created>
  <dcterms:modified xsi:type="dcterms:W3CDTF">2020-09-04T11:49:13Z</dcterms:modified>
</cp:coreProperties>
</file>